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663" autoAdjust="0"/>
  </p:normalViewPr>
  <p:slideViewPr>
    <p:cSldViewPr>
      <p:cViewPr varScale="1">
        <p:scale>
          <a:sx n="98" d="100"/>
          <a:sy n="98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16753-3360-4778-AB85-CADE2A5D6C41}" type="datetimeFigureOut">
              <a:rPr lang="en-US" smtClean="0"/>
              <a:t>3/3/2010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1C387-6D51-418C-BA3F-CD6902D0BF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rtdraw.com/specials/ppc/smartdraw.htm?id=333173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smartdraw.com/downloads/?id=333173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Visit SmartDraw.com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for a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free trial of SmartDraw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1C387-6D51-418C-BA3F-CD6902D0BFC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708D6-DE63-4F44-9AA2-4276BB901C13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4A53-CED4-445C-90E5-5C617B37F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708D6-DE63-4F44-9AA2-4276BB901C13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4A53-CED4-445C-90E5-5C617B37F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708D6-DE63-4F44-9AA2-4276BB901C13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4A53-CED4-445C-90E5-5C617B37F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708D6-DE63-4F44-9AA2-4276BB901C13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44A53-CED4-445C-90E5-5C617B37F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rtdraw.com/specials/ppc/smartdraw.htm?id=33317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martdraw.com/downloads/?id=333173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emf"/><Relationship Id="rId18" Type="http://schemas.openxmlformats.org/officeDocument/2006/relationships/image" Target="../media/image1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17" Type="http://schemas.openxmlformats.org/officeDocument/2006/relationships/image" Target="../media/image17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5" Type="http://schemas.openxmlformats.org/officeDocument/2006/relationships/image" Target="../media/image1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Relationship Id="rId1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Single Slide Presentation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38400" y="5105400"/>
            <a:ext cx="48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Visit SmartDraw.com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for a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free trial of SmartDraw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Single Slide Presentation</a:t>
            </a:r>
            <a:endParaRPr lang="en-US" dirty="0"/>
          </a:p>
        </p:txBody>
      </p:sp>
      <p:pic>
        <p:nvPicPr>
          <p:cNvPr id="4" name="Picture 3" descr="SDXTMPPPT01.emf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4597" y="1760478"/>
            <a:ext cx="4974089" cy="3900113"/>
          </a:xfrm>
          <a:prstGeom prst="rect">
            <a:avLst/>
          </a:prstGeom>
        </p:spPr>
      </p:pic>
      <p:pic>
        <p:nvPicPr>
          <p:cNvPr id="5" name="Picture 4" descr="SDXTMPPPT02.emf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74597" y="1760478"/>
            <a:ext cx="4974089" cy="3900113"/>
          </a:xfrm>
          <a:prstGeom prst="rect">
            <a:avLst/>
          </a:prstGeom>
        </p:spPr>
      </p:pic>
      <p:pic>
        <p:nvPicPr>
          <p:cNvPr id="6" name="Picture 5" descr="SDXTMPPPT03.emf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22117" y="1600200"/>
            <a:ext cx="6126568" cy="4060391"/>
          </a:xfrm>
          <a:prstGeom prst="rect">
            <a:avLst/>
          </a:prstGeom>
        </p:spPr>
      </p:pic>
      <p:pic>
        <p:nvPicPr>
          <p:cNvPr id="7" name="Picture 6" descr="SDXTMPPPT04.emf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22117" y="1760478"/>
            <a:ext cx="6126568" cy="3900113"/>
          </a:xfrm>
          <a:prstGeom prst="rect">
            <a:avLst/>
          </a:prstGeom>
        </p:spPr>
      </p:pic>
      <p:pic>
        <p:nvPicPr>
          <p:cNvPr id="8" name="Picture 7" descr="SDXTMPPPT05.emf"/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78504" y="1760478"/>
            <a:ext cx="6170181" cy="3900113"/>
          </a:xfrm>
          <a:prstGeom prst="rect">
            <a:avLst/>
          </a:prstGeom>
        </p:spPr>
      </p:pic>
      <p:pic>
        <p:nvPicPr>
          <p:cNvPr id="9" name="Picture 8" descr="SDXTMPPPT06.emf"/>
          <p:cNvPicPr>
            <a:picLocks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074597" y="1760478"/>
            <a:ext cx="4974089" cy="3900113"/>
          </a:xfrm>
          <a:prstGeom prst="rect">
            <a:avLst/>
          </a:prstGeom>
        </p:spPr>
      </p:pic>
      <p:pic>
        <p:nvPicPr>
          <p:cNvPr id="10" name="Picture 9" descr="SDXTMPPPT07.emf"/>
          <p:cNvPicPr>
            <a:picLocks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91588" y="1760478"/>
            <a:ext cx="6157097" cy="3900113"/>
          </a:xfrm>
          <a:prstGeom prst="rect">
            <a:avLst/>
          </a:prstGeom>
        </p:spPr>
      </p:pic>
      <p:pic>
        <p:nvPicPr>
          <p:cNvPr id="11" name="Picture 10" descr="SDXTMPPPT08.emf"/>
          <p:cNvPicPr>
            <a:picLocks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91588" y="1760478"/>
            <a:ext cx="6157097" cy="3900113"/>
          </a:xfrm>
          <a:prstGeom prst="rect">
            <a:avLst/>
          </a:prstGeom>
        </p:spPr>
      </p:pic>
      <p:pic>
        <p:nvPicPr>
          <p:cNvPr id="12" name="Picture 11" descr="SDXTMPPPT09.emf"/>
          <p:cNvPicPr>
            <a:picLocks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074597" y="1760478"/>
            <a:ext cx="4974089" cy="4151979"/>
          </a:xfrm>
          <a:prstGeom prst="rect">
            <a:avLst/>
          </a:prstGeom>
        </p:spPr>
      </p:pic>
      <p:pic>
        <p:nvPicPr>
          <p:cNvPr id="13" name="Picture 12" descr="SDXTMPPPT10.emf"/>
          <p:cNvPicPr>
            <a:picLocks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922117" y="1760478"/>
            <a:ext cx="6126568" cy="4060391"/>
          </a:xfrm>
          <a:prstGeom prst="rect">
            <a:avLst/>
          </a:prstGeom>
        </p:spPr>
      </p:pic>
      <p:pic>
        <p:nvPicPr>
          <p:cNvPr id="14" name="Picture 13" descr="SDXTMPPPT11.emf"/>
          <p:cNvPicPr>
            <a:picLocks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074597" y="1760478"/>
            <a:ext cx="4974089" cy="3900113"/>
          </a:xfrm>
          <a:prstGeom prst="rect">
            <a:avLst/>
          </a:prstGeom>
        </p:spPr>
      </p:pic>
      <p:pic>
        <p:nvPicPr>
          <p:cNvPr id="15" name="Picture 14" descr="SDXTMPPPT12.emf"/>
          <p:cNvPicPr>
            <a:picLocks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074597" y="1760478"/>
            <a:ext cx="6162549" cy="3900113"/>
          </a:xfrm>
          <a:prstGeom prst="rect">
            <a:avLst/>
          </a:prstGeom>
        </p:spPr>
      </p:pic>
      <p:pic>
        <p:nvPicPr>
          <p:cNvPr id="16" name="Picture 15" descr="SDXTMPPPT13.emf"/>
          <p:cNvPicPr>
            <a:picLocks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2074597" y="1760478"/>
            <a:ext cx="6148375" cy="3900113"/>
          </a:xfrm>
          <a:prstGeom prst="rect">
            <a:avLst/>
          </a:prstGeom>
        </p:spPr>
      </p:pic>
      <p:pic>
        <p:nvPicPr>
          <p:cNvPr id="17" name="Picture 16" descr="SDXTMPPPT14.emf"/>
          <p:cNvPicPr>
            <a:picLocks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2074597" y="1760478"/>
            <a:ext cx="6135291" cy="3900113"/>
          </a:xfrm>
          <a:prstGeom prst="rect">
            <a:avLst/>
          </a:prstGeom>
        </p:spPr>
      </p:pic>
      <p:pic>
        <p:nvPicPr>
          <p:cNvPr id="18" name="Picture 17" descr="SDXTMPPPT15.emf"/>
          <p:cNvPicPr>
            <a:picLocks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2074597" y="1760478"/>
            <a:ext cx="6148375" cy="3900113"/>
          </a:xfrm>
          <a:prstGeom prst="rect">
            <a:avLst/>
          </a:prstGeom>
        </p:spPr>
      </p:pic>
      <p:pic>
        <p:nvPicPr>
          <p:cNvPr id="19" name="Picture 18" descr="SDXTMPPPT16.emf"/>
          <p:cNvPicPr>
            <a:picLocks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2074597" y="1760478"/>
            <a:ext cx="6197439" cy="43722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D_Presentation_Template_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B89F77C3CA4641B969255FE9E58596" ma:contentTypeVersion="0" ma:contentTypeDescription="Create a new document." ma:contentTypeScope="" ma:versionID="1caa52c2edde282279b23b5ab19fd62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45393B-BC02-4EBF-B076-384C1E636102}"/>
</file>

<file path=customXml/itemProps2.xml><?xml version="1.0" encoding="utf-8"?>
<ds:datastoreItem xmlns:ds="http://schemas.openxmlformats.org/officeDocument/2006/customXml" ds:itemID="{DF351E13-DEFA-4DCC-BEFE-B1838BA3ECB2}"/>
</file>

<file path=customXml/itemProps3.xml><?xml version="1.0" encoding="utf-8"?>
<ds:datastoreItem xmlns:ds="http://schemas.openxmlformats.org/officeDocument/2006/customXml" ds:itemID="{D5131B63-992E-495D-A032-49778340ADF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25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SD_Presentation_Template_09</vt:lpstr>
      <vt:lpstr>The Single Slide Presentation</vt:lpstr>
      <vt:lpstr>The Single Slide Presentation</vt:lpstr>
    </vt:vector>
  </TitlesOfParts>
  <Company>SmartDraw.com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Corp User</dc:creator>
  <cp:lastModifiedBy>Aaron Stannard</cp:lastModifiedBy>
  <cp:revision>3</cp:revision>
  <dcterms:created xsi:type="dcterms:W3CDTF">2009-01-12T18:12:48Z</dcterms:created>
  <dcterms:modified xsi:type="dcterms:W3CDTF">2010-03-03T23:07:01Z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0x01010064B89F77C3CA4641B969255FE9E58596</vt:lpwstr>
  </property>
</Properties>
</file>